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576687" cy="4072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u="sng" dirty="0">
                <a:solidFill>
                  <a:srgbClr val="7030A0"/>
                </a:solidFill>
              </a:rPr>
              <a:t>Мастер – класс для родителей</a:t>
            </a:r>
            <a:br>
              <a:rPr lang="ru-RU" sz="6000" b="1" u="sng" dirty="0">
                <a:solidFill>
                  <a:srgbClr val="7030A0"/>
                </a:solidFill>
              </a:rPr>
            </a:br>
            <a:r>
              <a:rPr lang="ru-RU" sz="6700" b="1" u="sng" dirty="0">
                <a:solidFill>
                  <a:srgbClr val="FFFF00"/>
                </a:solidFill>
              </a:rPr>
              <a:t>«ИГРАЕМ – РЕЧЬ РАЗВИВАЕМ!»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4674637"/>
            <a:ext cx="10493861" cy="163285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Цель</a:t>
            </a:r>
            <a:r>
              <a:rPr lang="ru-RU" sz="3200" b="1" dirty="0">
                <a:solidFill>
                  <a:srgbClr val="FFC000"/>
                </a:solidFill>
              </a:rPr>
              <a:t>: Повышение родительской компетентности в вопросах речевого развития детей дошкольного возраста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17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5" y="1334277"/>
            <a:ext cx="6479707" cy="4902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37" y="405751"/>
            <a:ext cx="4945224" cy="62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3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76332"/>
            <a:ext cx="5215813" cy="52158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81" y="1521121"/>
            <a:ext cx="3157057" cy="3434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5721219"/>
            <a:ext cx="10083315" cy="94083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«Сравнить два яблока»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32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7" y="942622"/>
            <a:ext cx="4351376" cy="4734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06" y="352328"/>
            <a:ext cx="7364717" cy="54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68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74" y="373224"/>
            <a:ext cx="4432040" cy="56211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Овальный,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твердый, кислый, 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желтый, полезный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07" y="828718"/>
            <a:ext cx="6670505" cy="56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1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02638"/>
            <a:ext cx="8534400" cy="173549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Дидактическая игра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«Приготовим сок»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7" y="1763486"/>
            <a:ext cx="3245012" cy="4851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" y="1586204"/>
            <a:ext cx="2207599" cy="2206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0818"/>
            <a:ext cx="2213208" cy="2213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27" y="3295642"/>
            <a:ext cx="2310487" cy="1537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755" y="1698172"/>
            <a:ext cx="2823021" cy="2094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43" y="4307826"/>
            <a:ext cx="2550174" cy="25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56" y="121298"/>
            <a:ext cx="5124507" cy="264056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Дидактические игры на развитие речи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6" y="3256384"/>
            <a:ext cx="2603441" cy="3480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06" y="3470986"/>
            <a:ext cx="4444700" cy="3027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16" y="200678"/>
            <a:ext cx="4074274" cy="3055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05" y="3717781"/>
            <a:ext cx="4025228" cy="30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" y="214605"/>
            <a:ext cx="3946849" cy="327504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Игры на развитие мелкой моторики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Лена\Desktop\IMG_08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50" y="3582956"/>
            <a:ext cx="4754140" cy="31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5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38" y="62795"/>
            <a:ext cx="5010540" cy="352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ена\Desktop\IMG_07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7561" y="3582956"/>
            <a:ext cx="4301606" cy="31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1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Dr.Kompoff\Desktop\9ba0a77f9bfae0f9127d2a3f48286595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3" y="391888"/>
            <a:ext cx="5313786" cy="542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Лена\Desktop\IMG_08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2561" y="1787590"/>
            <a:ext cx="5453935" cy="46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818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4" y="335902"/>
            <a:ext cx="4282750" cy="346165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Игры </a:t>
            </a:r>
            <a:br>
              <a:rPr lang="ru-RU" sz="6000" b="1" dirty="0" smtClean="0">
                <a:solidFill>
                  <a:srgbClr val="FFC000"/>
                </a:solidFill>
              </a:rPr>
            </a:br>
            <a:r>
              <a:rPr lang="ru-RU" sz="6000" b="1" dirty="0" smtClean="0">
                <a:solidFill>
                  <a:srgbClr val="FFC000"/>
                </a:solidFill>
              </a:rPr>
              <a:t>на дыхание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C:\Users\Dr.Kompoff\Desktop\logopedicheskie-igry-dlya-detey-mladshey-gruppy-6445-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4" y="223934"/>
            <a:ext cx="3984171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Лена\Desktop\фото садик 2016\DSCN36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4" y="3452327"/>
            <a:ext cx="4002832" cy="326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88" y="1122887"/>
            <a:ext cx="2777412" cy="46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ото все\Фото Юля\DSCN26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3781801"/>
            <a:ext cx="4544008" cy="2939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7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Лена\Desktop\фото садик 2016\DSCN36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59" y="1203649"/>
            <a:ext cx="6067975" cy="51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Лена\Desktop\фото садик 2016\DSCN36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396" y="1660849"/>
            <a:ext cx="5402423" cy="46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810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03" y="308051"/>
            <a:ext cx="4506686" cy="60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51" y="308051"/>
            <a:ext cx="7034116" cy="60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9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" y="261256"/>
            <a:ext cx="10142375" cy="63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5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" y="0"/>
            <a:ext cx="12027159" cy="67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15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5990253"/>
            <a:ext cx="6960637" cy="70912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Цифровые стихотворения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" y="121298"/>
            <a:ext cx="6257751" cy="4693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01" y="1670180"/>
            <a:ext cx="6546998" cy="443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23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1045030"/>
            <a:ext cx="6930345" cy="4949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47" y="358015"/>
            <a:ext cx="6295053" cy="44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5" y="340567"/>
            <a:ext cx="9470570" cy="63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10" y="330856"/>
            <a:ext cx="6727371" cy="62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26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1" y="373225"/>
            <a:ext cx="8574833" cy="151156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«В каких сказках упоминаются яблоки»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3" y="1917911"/>
            <a:ext cx="3573624" cy="4860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36" y="2043404"/>
            <a:ext cx="6363186" cy="45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" y="1791478"/>
            <a:ext cx="4794571" cy="4473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737118"/>
            <a:ext cx="6975750" cy="48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</TotalTime>
  <Words>40</Words>
  <Application>Microsoft Office PowerPoint</Application>
  <PresentationFormat>Широкоэкранный</PresentationFormat>
  <Paragraphs>10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Сектор</vt:lpstr>
      <vt:lpstr>Мастер – класс для родителей «ИГРАЕМ – РЕЧЬ РАЗВИВАЕМ!» </vt:lpstr>
      <vt:lpstr>Презентация PowerPoint</vt:lpstr>
      <vt:lpstr>Презентация PowerPoint</vt:lpstr>
      <vt:lpstr>Цифровые стихотворения</vt:lpstr>
      <vt:lpstr>Презентация PowerPoint</vt:lpstr>
      <vt:lpstr>Презентация PowerPoint</vt:lpstr>
      <vt:lpstr>Презентация PowerPoint</vt:lpstr>
      <vt:lpstr>«В каких сказках упоминаются яблоки»</vt:lpstr>
      <vt:lpstr>Презентация PowerPoint</vt:lpstr>
      <vt:lpstr>Презентация PowerPoint</vt:lpstr>
      <vt:lpstr>«Сравнить два яблока»</vt:lpstr>
      <vt:lpstr>Презентация PowerPoint</vt:lpstr>
      <vt:lpstr>Овальный, твердый, кислый,  желтый, полезный</vt:lpstr>
      <vt:lpstr>Дидактическая игра «Приготовим сок»</vt:lpstr>
      <vt:lpstr>Дидактические игры на развитие речи</vt:lpstr>
      <vt:lpstr>Игры на развитие мелкой моторики</vt:lpstr>
      <vt:lpstr>Презентация PowerPoint</vt:lpstr>
      <vt:lpstr>Игры  на дыхание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родителей «ИГРАЕМ – РЕЧЬ РАЗВИВАЕМ!»</dc:title>
  <dc:creator>Dr.Kompoff</dc:creator>
  <cp:lastModifiedBy>Dr.Kompoff</cp:lastModifiedBy>
  <cp:revision>10</cp:revision>
  <dcterms:created xsi:type="dcterms:W3CDTF">2017-04-02T10:46:26Z</dcterms:created>
  <dcterms:modified xsi:type="dcterms:W3CDTF">2017-04-02T12:24:47Z</dcterms:modified>
</cp:coreProperties>
</file>